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2"/>
  </p:sldMasterIdLst>
  <p:handoutMasterIdLst>
    <p:handoutMasterId r:id="rId11"/>
  </p:handoutMasterIdLst>
  <p:sldIdLst>
    <p:sldId id="268" r:id="rId3"/>
    <p:sldId id="259" r:id="rId4"/>
    <p:sldId id="266" r:id="rId5"/>
    <p:sldId id="269" r:id="rId6"/>
    <p:sldId id="270" r:id="rId7"/>
    <p:sldId id="277" r:id="rId8"/>
    <p:sldId id="271" r:id="rId9"/>
    <p:sldId id="272" r:id="rId10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5" autoAdjust="0"/>
    <p:restoredTop sz="94660"/>
  </p:normalViewPr>
  <p:slideViewPr>
    <p:cSldViewPr>
      <p:cViewPr varScale="1">
        <p:scale>
          <a:sx n="54" d="100"/>
          <a:sy n="54" d="100"/>
        </p:scale>
        <p:origin x="10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CA0963-A435-494D-BB95-F233D7F024DF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F16DBA-BD6E-46E6-A5C5-EE5B603CC6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8585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C98E3-3C57-4D4D-80F2-178EC8873ABE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49DEE2F-307D-4276-959E-B56CFAB53B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78320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A8BBF-C22B-4663-9CE0-F9B84F034CBF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63F92-2BA9-49AF-8666-D11FAA8477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43384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B248607-34D8-4AB0-AA32-84FC2958B87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6A820-DA18-41ED-8DA5-BEBAF189AD00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28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CEAA1-0818-42D4-96A2-1EB5B70C6EE9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EEB3CA3-30F9-4CD3-BDBC-A66B057052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32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D15B0-287B-4F68-887C-6E3386468F2D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B60253D0-7062-41A4-9BD7-6EEA7719D0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7533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3193F-A8CD-4252-93CE-28D6F3F73B52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B7CDE-F74C-4FCD-9A39-9718EBEC93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335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E375F-9078-4431-8DCB-F13A8C4C38D2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25929DE-F3B9-4562-A6BF-8DEA855E22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38932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5F1DC-5C3D-4C8A-AD9C-07D1B7BF78A6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5385D351-95D5-45B3-8F8A-0ADF4A285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18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068F5-EC84-469A-83B7-ABE5E1D78DC6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58C659-877B-4922-B0C3-629EDC360E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02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71C07A37-EBBB-4883-B5AC-1CD03F714C8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2E511-C8B4-4EE3-9B59-9B9448ED43E8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58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E905A4C-F9BD-47FA-A75A-7FAE8C8734A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2C7D-F09E-4EF2-9D24-B5A7809D3F56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2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5E6467C-FCF9-4A49-814E-C5CA3A03A77F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CF5716"/>
                </a:solidFill>
                <a:latin typeface="Georgia" panose="02040502050405020303" pitchFamily="18" charset="0"/>
              </a:defRPr>
            </a:lvl1pPr>
          </a:lstStyle>
          <a:p>
            <a:fld id="{0DBAC587-FBDD-47C2-907E-AB013B2FF44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CF571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39639D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74B78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Chapter </a:t>
            </a:r>
            <a:r>
              <a:rPr lang="en-US" dirty="0" smtClean="0"/>
              <a:t>5 </a:t>
            </a:r>
            <a:r>
              <a:rPr lang="en-US" dirty="0" smtClean="0"/>
              <a:t>Section 2</a:t>
            </a:r>
            <a:endParaRPr lang="en-US" dirty="0"/>
          </a:p>
        </p:txBody>
      </p:sp>
      <p:sp>
        <p:nvSpPr>
          <p:cNvPr id="13315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Writing Linear Equations Given the Slope and a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CF5716"/>
                </a:solidFill>
              </a:rPr>
              <a:t>Slope-Intercept Form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Slope-Intercept form: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Where m=slope and b=y-intercept 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0" y="2209800"/>
            <a:ext cx="310694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/>
                <a:solidFill>
                  <a:schemeClr val="accent3"/>
                </a:solidFill>
                <a:latin typeface="+mn-lt"/>
              </a:rPr>
              <a:t>y=</a:t>
            </a:r>
            <a:r>
              <a:rPr lang="en-US" sz="5400" b="1" dirty="0" err="1">
                <a:ln/>
                <a:solidFill>
                  <a:schemeClr val="accent3"/>
                </a:solidFill>
                <a:latin typeface="+mn-lt"/>
              </a:rPr>
              <a:t>mx+b</a:t>
            </a:r>
            <a:endParaRPr lang="en-US" sz="5400" b="1" dirty="0">
              <a:ln/>
              <a:solidFill>
                <a:schemeClr val="accent3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CF5716"/>
                </a:solidFill>
              </a:rPr>
              <a:t>Still using y=mx+b…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You will write the equation of a line given the slope, m,  and a point (x,y)</a:t>
            </a:r>
          </a:p>
          <a:p>
            <a:pPr eaLnBrk="1" hangingPunct="1"/>
            <a:r>
              <a:rPr lang="en-US" altLang="en-US" smtClean="0"/>
              <a:t>Steps:   </a:t>
            </a:r>
          </a:p>
          <a:p>
            <a:pPr lvl="1" eaLnBrk="1" hangingPunct="1"/>
            <a:r>
              <a:rPr lang="en-US" altLang="en-US" smtClean="0"/>
              <a:t>Plug Slope into Equation (m)</a:t>
            </a:r>
          </a:p>
          <a:p>
            <a:pPr lvl="1" eaLnBrk="1" hangingPunct="1"/>
            <a:r>
              <a:rPr lang="en-US" altLang="en-US" smtClean="0"/>
              <a:t>Plug in the x and y values (x,y)</a:t>
            </a:r>
          </a:p>
          <a:p>
            <a:pPr lvl="1" eaLnBrk="1" hangingPunct="1"/>
            <a:r>
              <a:rPr lang="en-US" altLang="en-US" smtClean="0"/>
              <a:t>Solve for b</a:t>
            </a:r>
          </a:p>
          <a:p>
            <a:pPr lvl="1" eaLnBrk="1" hangingPunct="1"/>
            <a:r>
              <a:rPr lang="en-US" altLang="en-US" smtClean="0"/>
              <a:t>Re-write equation in slope-intercept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Example: 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pPr eaLnBrk="1" hangingPunct="1"/>
            <a:r>
              <a:rPr lang="en-US" altLang="en-US" smtClean="0"/>
              <a:t>1.  m=2 and (0,4)</a:t>
            </a:r>
          </a:p>
        </p:txBody>
      </p:sp>
      <p:sp>
        <p:nvSpPr>
          <p:cNvPr id="16388" name="Content Placeholder 4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pPr eaLnBrk="1" hangingPunct="1"/>
            <a:r>
              <a:rPr lang="en-US" altLang="en-US" smtClean="0"/>
              <a:t>2.  m=-4 and (-2,6)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1066800" y="1905000"/>
          <a:ext cx="18510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3" imgW="672808" imgH="203112" progId="Equation.DSMT4">
                  <p:embed/>
                </p:oleObj>
              </mc:Choice>
              <mc:Fallback>
                <p:oleObj name="Equation" r:id="rId3" imgW="672808" imgH="20311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905000"/>
                        <a:ext cx="18510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084263" y="2590800"/>
          <a:ext cx="1816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Equation" r:id="rId5" imgW="660113" imgH="203112" progId="Equation.DSMT4">
                  <p:embed/>
                </p:oleObj>
              </mc:Choice>
              <mc:Fallback>
                <p:oleObj name="Equation" r:id="rId5" imgW="660113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263" y="2590800"/>
                        <a:ext cx="18161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022350" y="3352800"/>
          <a:ext cx="20256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7" imgW="736600" imgH="203200" progId="Equation.DSMT4">
                  <p:embed/>
                </p:oleObj>
              </mc:Choice>
              <mc:Fallback>
                <p:oleObj name="Equation" r:id="rId7" imgW="736600" imgH="203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3352800"/>
                        <a:ext cx="202565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600200" y="4114800"/>
          <a:ext cx="9779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9" imgW="355138" imgH="177569" progId="Equation.DSMT4">
                  <p:embed/>
                </p:oleObj>
              </mc:Choice>
              <mc:Fallback>
                <p:oleObj name="Equation" r:id="rId9" imgW="355138" imgH="17756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114800"/>
                        <a:ext cx="97790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143000" y="4876800"/>
          <a:ext cx="1816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11" imgW="660113" imgH="203112" progId="Equation.DSMT4">
                  <p:embed/>
                </p:oleObj>
              </mc:Choice>
              <mc:Fallback>
                <p:oleObj name="Equation" r:id="rId11" imgW="660113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876800"/>
                        <a:ext cx="18161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Example: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pPr eaLnBrk="1" hangingPunct="1"/>
            <a:r>
              <a:rPr lang="en-US" altLang="en-US" smtClean="0"/>
              <a:t>3.  m= -½ and (2, 5)</a:t>
            </a:r>
          </a:p>
        </p:txBody>
      </p:sp>
      <p:sp>
        <p:nvSpPr>
          <p:cNvPr id="17412" name="Content Placeholder 4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pPr eaLnBrk="1" hangingPunct="1"/>
            <a:r>
              <a:rPr lang="en-US" altLang="en-US" smtClean="0"/>
              <a:t>m=5 and (-1,-1)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en-US" altLang="en-US" smtClean="0"/>
              <a:t>Examples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r>
              <a:rPr lang="en-US" altLang="en-US" smtClean="0"/>
              <a:t>5.  m = -2, and (3, 1)  </a:t>
            </a:r>
          </a:p>
        </p:txBody>
      </p:sp>
      <p:sp>
        <p:nvSpPr>
          <p:cNvPr id="18436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r>
              <a:rPr lang="en-US" altLang="en-US" smtClean="0"/>
              <a:t>6.  m = ½ and (4, -9)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CF5716"/>
                </a:solidFill>
              </a:rPr>
              <a:t>Class Work</a:t>
            </a:r>
          </a:p>
        </p:txBody>
      </p:sp>
      <p:sp>
        <p:nvSpPr>
          <p:cNvPr id="19459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Blue book- </a:t>
            </a:r>
            <a:r>
              <a:rPr lang="en-US" altLang="en-US" dirty="0" err="1" smtClean="0"/>
              <a:t>pg</a:t>
            </a:r>
            <a:r>
              <a:rPr lang="en-US" altLang="en-US" dirty="0" smtClean="0"/>
              <a:t> 149 # 1-8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 smtClean="0"/>
              <a:t>Wkst</a:t>
            </a:r>
            <a:r>
              <a:rPr lang="en-US" altLang="en-US" dirty="0" smtClean="0"/>
              <a:t> 5.2 # 1-9 odd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CF5716"/>
                </a:solidFill>
              </a:rPr>
              <a:t>Homework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Page 282 # 12-28 even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49BF6483-DB7C-4779-AD3C-9554FD80873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128</TotalTime>
  <Words>157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Georgia</vt:lpstr>
      <vt:lpstr>Wingdings</vt:lpstr>
      <vt:lpstr>Wingdings 2</vt:lpstr>
      <vt:lpstr>Civic</vt:lpstr>
      <vt:lpstr>Equation</vt:lpstr>
      <vt:lpstr>Writing Linear Equations Given the Slope and a Point</vt:lpstr>
      <vt:lpstr>Slope-Intercept Form </vt:lpstr>
      <vt:lpstr>Still using y=mx+b…</vt:lpstr>
      <vt:lpstr>Example: </vt:lpstr>
      <vt:lpstr>Example:</vt:lpstr>
      <vt:lpstr>Examples</vt:lpstr>
      <vt:lpstr>Class 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October 13th 2008</dc:title>
  <dc:creator>JLAKE</dc:creator>
  <cp:lastModifiedBy>LAKE, JEFF</cp:lastModifiedBy>
  <cp:revision>24</cp:revision>
  <dcterms:created xsi:type="dcterms:W3CDTF">2008-10-10T17:27:02Z</dcterms:created>
  <dcterms:modified xsi:type="dcterms:W3CDTF">2015-12-11T18:45:39Z</dcterms:modified>
</cp:coreProperties>
</file>